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7" r:id="rId3"/>
    <p:sldId id="256" r:id="rId4"/>
    <p:sldId id="278" r:id="rId5"/>
    <p:sldId id="279" r:id="rId6"/>
    <p:sldId id="280" r:id="rId7"/>
    <p:sldId id="295" r:id="rId8"/>
    <p:sldId id="296" r:id="rId9"/>
    <p:sldId id="297" r:id="rId10"/>
    <p:sldId id="298" r:id="rId11"/>
    <p:sldId id="281" r:id="rId12"/>
    <p:sldId id="299" r:id="rId13"/>
    <p:sldId id="301" r:id="rId14"/>
    <p:sldId id="30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5345-423A-4803-95CB-EA5EF45C1AF1}" type="datetimeFigureOut">
              <a:rPr lang="en-US" smtClean="0"/>
              <a:pPr/>
              <a:t>5/8/2010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8FCF8-7082-45F9-9772-FA9DE998FF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Who is this?</a:t>
            </a:r>
            <a:endParaRPr lang="en-GB" sz="2800" dirty="0"/>
          </a:p>
        </p:txBody>
      </p:sp>
      <p:pic>
        <p:nvPicPr>
          <p:cNvPr id="6" name="Picture 5" descr="John Pu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9484" y="2000240"/>
            <a:ext cx="290127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 descr="tahitian_tattoo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2143125"/>
            <a:ext cx="24384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ictur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075" y="2244725"/>
            <a:ext cx="2595563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eopl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9488" y="2428875"/>
            <a:ext cx="46085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3178-004-D98F599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2571750"/>
            <a:ext cx="24209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icture4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75" y="2362200"/>
            <a:ext cx="1785938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6a0110168187c4860d011018358fae860f-320pi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3788" y="2214563"/>
            <a:ext cx="19002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8" cstate="print"/>
          <a:srcRect l="10841" t="4065" r="10555" b="4457"/>
          <a:stretch>
            <a:fillRect/>
          </a:stretch>
        </p:blipFill>
        <p:spPr bwMode="auto">
          <a:xfrm rot="2230877">
            <a:off x="4826000" y="3049588"/>
            <a:ext cx="1565275" cy="24304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are these images from?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Glory, glory, Tottenham Hotspur!"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do you see?</a:t>
            </a:r>
            <a:endParaRPr lang="en-GB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4760" y="1698977"/>
            <a:ext cx="4011620" cy="415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714488"/>
            <a:ext cx="106634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lum bright="-2000" contrast="6000"/>
          </a:blip>
          <a:srcRect/>
          <a:stretch>
            <a:fillRect/>
          </a:stretch>
        </p:blipFill>
        <p:spPr bwMode="auto">
          <a:xfrm>
            <a:off x="6786578" y="3214686"/>
            <a:ext cx="1071570" cy="118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lum bright="-7000" contrast="9000"/>
          </a:blip>
          <a:srcRect/>
          <a:stretch>
            <a:fillRect/>
          </a:stretch>
        </p:blipFill>
        <p:spPr bwMode="auto">
          <a:xfrm>
            <a:off x="5500694" y="4572008"/>
            <a:ext cx="1071570" cy="121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John Pule 2"/>
          <p:cNvPicPr>
            <a:picLocks noChangeAspect="1" noChangeArrowheads="1"/>
          </p:cNvPicPr>
          <p:nvPr/>
        </p:nvPicPr>
        <p:blipFill>
          <a:blip r:embed="rId6" cstate="print"/>
          <a:srcRect l="71785" t="36909" r="14746" b="46555"/>
          <a:stretch>
            <a:fillRect/>
          </a:stretch>
        </p:blipFill>
        <p:spPr bwMode="auto">
          <a:xfrm>
            <a:off x="5500694" y="3143248"/>
            <a:ext cx="1010482" cy="12858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" name="Picture 3" descr="John Pule 2"/>
          <p:cNvPicPr>
            <a:picLocks noChangeAspect="1" noChangeArrowheads="1"/>
          </p:cNvPicPr>
          <p:nvPr/>
        </p:nvPicPr>
        <p:blipFill>
          <a:blip r:embed="rId6" cstate="print"/>
          <a:srcRect l="15460" t="67323" r="71071" b="18208"/>
          <a:stretch>
            <a:fillRect/>
          </a:stretch>
        </p:blipFill>
        <p:spPr bwMode="auto">
          <a:xfrm>
            <a:off x="6786578" y="1714488"/>
            <a:ext cx="1089943" cy="121444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" name="Picture 4" descr="John Pule 2"/>
          <p:cNvPicPr>
            <a:picLocks noChangeAspect="1" noChangeArrowheads="1"/>
          </p:cNvPicPr>
          <p:nvPr/>
        </p:nvPicPr>
        <p:blipFill>
          <a:blip r:embed="rId6" cstate="print"/>
          <a:srcRect l="71785" t="21555" r="14746" b="61909"/>
          <a:stretch>
            <a:fillRect/>
          </a:stretch>
        </p:blipFill>
        <p:spPr bwMode="auto">
          <a:xfrm>
            <a:off x="6842716" y="4585179"/>
            <a:ext cx="943994" cy="12012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42910" y="714356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has inspired the artwork of John </a:t>
            </a:r>
            <a:r>
              <a:rPr lang="en-GB" sz="2800" dirty="0" err="1" smtClean="0"/>
              <a:t>Pule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5357826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has inspired your own art work?</a:t>
            </a:r>
            <a:endParaRPr lang="en-GB" sz="2800" dirty="0"/>
          </a:p>
        </p:txBody>
      </p:sp>
      <p:pic>
        <p:nvPicPr>
          <p:cNvPr id="1029" name="Picture 5" descr="1995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4958" y="1654776"/>
            <a:ext cx="3434084" cy="356017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does your work have in common?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5429264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is different?</a:t>
            </a:r>
            <a:endParaRPr lang="en-GB" sz="2800" dirty="0"/>
          </a:p>
        </p:txBody>
      </p:sp>
      <p:pic>
        <p:nvPicPr>
          <p:cNvPr id="7" name="Picture 2" descr="Copy of John Pul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8112" y="1643050"/>
            <a:ext cx="3438400" cy="36433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have you learnt during this project?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5406110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How might you use this knowledge in future?</a:t>
            </a: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2786050" y="1357298"/>
            <a:ext cx="3571900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?</a:t>
            </a:r>
            <a:endParaRPr lang="en-US" sz="2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continent is this?</a:t>
            </a:r>
            <a:endParaRPr lang="en-GB" sz="2800" dirty="0"/>
          </a:p>
        </p:txBody>
      </p:sp>
      <p:pic>
        <p:nvPicPr>
          <p:cNvPr id="6" name="Picture 26"/>
          <p:cNvPicPr>
            <a:picLocks noChangeAspect="1" noChangeArrowheads="1"/>
          </p:cNvPicPr>
          <p:nvPr/>
        </p:nvPicPr>
        <p:blipFill>
          <a:blip r:embed="rId2" cstate="print"/>
          <a:srcRect t="5531" b="6430"/>
          <a:stretch>
            <a:fillRect/>
          </a:stretch>
        </p:blipFill>
        <p:spPr bwMode="auto">
          <a:xfrm>
            <a:off x="1142976" y="2143116"/>
            <a:ext cx="6804025" cy="35274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7" name="Picture 10" descr="http://www.traveldocs.com/images/europe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000240"/>
            <a:ext cx="2286000" cy="2997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3428992" y="25717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continent is this?</a:t>
            </a:r>
            <a:endParaRPr lang="en-GB" sz="2800" dirty="0"/>
          </a:p>
        </p:txBody>
      </p:sp>
      <p:pic>
        <p:nvPicPr>
          <p:cNvPr id="6" name="Picture 26"/>
          <p:cNvPicPr>
            <a:picLocks noChangeAspect="1" noChangeArrowheads="1"/>
          </p:cNvPicPr>
          <p:nvPr/>
        </p:nvPicPr>
        <p:blipFill>
          <a:blip r:embed="rId2" cstate="print"/>
          <a:srcRect t="5531" b="6430"/>
          <a:stretch>
            <a:fillRect/>
          </a:stretch>
        </p:blipFill>
        <p:spPr bwMode="auto">
          <a:xfrm>
            <a:off x="1142976" y="2143116"/>
            <a:ext cx="6804025" cy="35274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3" cstate="print"/>
          <a:srcRect l="3087" t="4779" r="3792" b="4779"/>
          <a:stretch>
            <a:fillRect/>
          </a:stretch>
        </p:blipFill>
        <p:spPr bwMode="auto">
          <a:xfrm>
            <a:off x="1071538" y="3286124"/>
            <a:ext cx="3681412" cy="2509838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4857752" y="3786190"/>
            <a:ext cx="121444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What are the different island groups named?</a:t>
            </a:r>
            <a:endParaRPr lang="en-GB" sz="2800" dirty="0"/>
          </a:p>
        </p:txBody>
      </p:sp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2" cstate="print"/>
          <a:srcRect l="3087" t="4779" r="3792" b="4779"/>
          <a:stretch>
            <a:fillRect/>
          </a:stretch>
        </p:blipFill>
        <p:spPr bwMode="auto">
          <a:xfrm>
            <a:off x="1785918" y="2000240"/>
            <a:ext cx="5567537" cy="3795722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2" cstate="print"/>
          <a:srcRect l="3087" t="4779" r="3792" b="4779"/>
          <a:stretch>
            <a:fillRect/>
          </a:stretch>
        </p:blipFill>
        <p:spPr bwMode="auto">
          <a:xfrm>
            <a:off x="285720" y="500042"/>
            <a:ext cx="8542385" cy="5827706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is the artist from?</a:t>
            </a:r>
            <a:endParaRPr lang="en-GB" sz="2800" dirty="0"/>
          </a:p>
        </p:txBody>
      </p:sp>
      <p:sp>
        <p:nvSpPr>
          <p:cNvPr id="7" name="Right Arrow 6"/>
          <p:cNvSpPr/>
          <p:nvPr/>
        </p:nvSpPr>
        <p:spPr>
          <a:xfrm rot="8176291">
            <a:off x="5719413" y="3065006"/>
            <a:ext cx="121444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2" cstate="print"/>
          <a:srcRect l="3087" t="4779" r="3792" b="4779"/>
          <a:stretch>
            <a:fillRect/>
          </a:stretch>
        </p:blipFill>
        <p:spPr bwMode="auto">
          <a:xfrm>
            <a:off x="285720" y="500042"/>
            <a:ext cx="8542385" cy="5827706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else has the artist lived?</a:t>
            </a:r>
            <a:endParaRPr lang="en-GB" sz="2800" dirty="0"/>
          </a:p>
        </p:txBody>
      </p:sp>
      <p:sp>
        <p:nvSpPr>
          <p:cNvPr id="8" name="Right Arrow 7"/>
          <p:cNvSpPr/>
          <p:nvPr/>
        </p:nvSpPr>
        <p:spPr>
          <a:xfrm rot="9463091">
            <a:off x="5050091" y="5140764"/>
            <a:ext cx="121444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 descr="aborigini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2143125"/>
            <a:ext cx="4429125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eals-didgerido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2214563"/>
            <a:ext cx="314325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aboutus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2214563"/>
            <a:ext cx="67151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D0234-Habits Gerard Gielingh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88" y="4000500"/>
            <a:ext cx="262890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fitzroy-ngurrara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2143125"/>
            <a:ext cx="3189287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548547-Aboriginal-Art-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25" y="2357438"/>
            <a:ext cx="18573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age_B1_larg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2521139">
            <a:off x="2112963" y="3362325"/>
            <a:ext cx="3019425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are these images from?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 descr="maori_cros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2214563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The All Blacks may not own the haka, but the New Zealand Government says they can still perform 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286000"/>
            <a:ext cx="55721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http://www.commonwealth-of-nations.org/photos/2193_ri_image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0" y="2286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8631_Liam_Barr_Totora_Graveya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75" y="3214688"/>
            <a:ext cx="25050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kmeetinghouse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63" y="2339975"/>
            <a:ext cx="17240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sue-syme_contactpix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5" y="4143375"/>
            <a:ext cx="2857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acifica-coastlin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0" y="2214563"/>
            <a:ext cx="2613025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shells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069650">
            <a:off x="4000500" y="2425700"/>
            <a:ext cx="16414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are these images from?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714348" y="785794"/>
            <a:ext cx="7643866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 descr="S000086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2214563"/>
            <a:ext cx="357187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7fe14690-e58f-4ed4-b903-7a988875600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2214563"/>
            <a:ext cx="52387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apua-new-guine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2214563"/>
            <a:ext cx="49530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Danie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2214563"/>
            <a:ext cx="33575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hoto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3743325"/>
            <a:ext cx="13573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 cstate="print"/>
          <a:srcRect l="6593" t="3955" r="4620" b="3624"/>
          <a:stretch>
            <a:fillRect/>
          </a:stretch>
        </p:blipFill>
        <p:spPr bwMode="auto">
          <a:xfrm>
            <a:off x="5786438" y="2428875"/>
            <a:ext cx="2308225" cy="30972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9" name="Picture 8" descr="l_071a855b8c148fccec85f3b896871879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5" y="2500313"/>
            <a:ext cx="157162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071538" y="1000108"/>
            <a:ext cx="70009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Where are these images from?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118</Words>
  <Application>Microsoft Office PowerPoint</Application>
  <PresentationFormat>On-screen Show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London Borough of Havering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jrosenberg</dc:creator>
  <cp:lastModifiedBy>jrosenberg</cp:lastModifiedBy>
  <cp:revision>25</cp:revision>
  <dcterms:created xsi:type="dcterms:W3CDTF">2010-04-12T11:13:46Z</dcterms:created>
  <dcterms:modified xsi:type="dcterms:W3CDTF">2010-05-08T16:36:59Z</dcterms:modified>
</cp:coreProperties>
</file>